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8" r:id="rId3"/>
    <p:sldId id="259" r:id="rId4"/>
    <p:sldId id="260" r:id="rId5"/>
    <p:sldId id="261" r:id="rId6"/>
    <p:sldId id="265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jpe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855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43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672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4075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127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63993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23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798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4321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58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984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300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68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09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1745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279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33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AF99810-5BB6-4FB3-9EE5-1EEA9F389341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5D06913-7408-4A43-8B9B-DA80A6108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2639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9054BE-AC90-20F8-62B8-2C85E6AB2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5654" y="314037"/>
            <a:ext cx="6220690" cy="12008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Навигатор-Бот 2.0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DC9926-61EB-E4C6-699C-FBB5F393C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5599" y="2455333"/>
            <a:ext cx="6400800" cy="973667"/>
          </a:xfrm>
        </p:spPr>
        <p:txBody>
          <a:bodyPr>
            <a:normAutofit/>
          </a:bodyPr>
          <a:lstStyle/>
          <a:p>
            <a:endParaRPr lang="ru-RU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EE877E-4DBA-D66F-46D8-1E72FDB20BC5}"/>
              </a:ext>
            </a:extLst>
          </p:cNvPr>
          <p:cNvSpPr txBox="1"/>
          <p:nvPr/>
        </p:nvSpPr>
        <p:spPr>
          <a:xfrm>
            <a:off x="2895599" y="3429000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 проекта: Медведев Андрей Николаевич</a:t>
            </a:r>
          </a:p>
        </p:txBody>
      </p:sp>
    </p:spTree>
    <p:extLst>
      <p:ext uri="{BB962C8B-B14F-4D97-AF65-F5344CB8AC3E}">
        <p14:creationId xmlns:p14="http://schemas.microsoft.com/office/powerpoint/2010/main" val="4237851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D05891E-16A3-20BE-9393-858C4A991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5214" y="1336089"/>
            <a:ext cx="11401569" cy="1362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</a:rPr>
              <a:t> Цель:  Реализовать на практике знания, полученные в ходе обучения </a:t>
            </a:r>
            <a:r>
              <a:rPr lang="en-US" dirty="0">
                <a:solidFill>
                  <a:schemeClr val="tx1"/>
                </a:solidFill>
              </a:rPr>
              <a:t>Web </a:t>
            </a:r>
            <a:r>
              <a:rPr lang="ru-RU" dirty="0">
                <a:solidFill>
                  <a:schemeClr val="tx1"/>
                </a:solidFill>
              </a:rPr>
              <a:t>разработке</a:t>
            </a:r>
          </a:p>
          <a:p>
            <a:pPr marL="0" indent="0" algn="r">
              <a:buNone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11FDBD-EB56-795F-9288-CC1E8CC26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5214" y="2480838"/>
            <a:ext cx="5700786" cy="30410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 Задачи:</a:t>
            </a:r>
          </a:p>
          <a:p>
            <a:r>
              <a:rPr lang="ru-RU" sz="2400" dirty="0">
                <a:solidFill>
                  <a:schemeClr val="tx1"/>
                </a:solidFill>
              </a:rPr>
              <a:t>Углубить знания </a:t>
            </a:r>
            <a:r>
              <a:rPr lang="en-US" sz="2400" dirty="0">
                <a:solidFill>
                  <a:schemeClr val="tx1"/>
                </a:solidFill>
              </a:rPr>
              <a:t>Python</a:t>
            </a:r>
            <a:r>
              <a:rPr lang="ru-RU" sz="2400" dirty="0">
                <a:solidFill>
                  <a:schemeClr val="tx1"/>
                </a:solidFill>
              </a:rPr>
              <a:t> и его модулей</a:t>
            </a:r>
          </a:p>
          <a:p>
            <a:r>
              <a:rPr lang="ru-RU" sz="2400" dirty="0">
                <a:solidFill>
                  <a:schemeClr val="tx1"/>
                </a:solidFill>
              </a:rPr>
              <a:t>Реализовать бота на </a:t>
            </a:r>
            <a:r>
              <a:rPr lang="en-US" sz="2000" b="0" i="0" dirty="0">
                <a:solidFill>
                  <a:srgbClr val="4D4D4D"/>
                </a:solidFill>
                <a:effectLst/>
                <a:latin typeface="YS Text"/>
              </a:rPr>
              <a:t> </a:t>
            </a:r>
            <a:r>
              <a:rPr lang="en-US" sz="2400" i="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python-telegram-bot</a:t>
            </a:r>
            <a:endParaRPr lang="ru-RU" sz="24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schemeClr val="tx1"/>
                </a:solidFill>
              </a:rPr>
              <a:t>Удобный для пользователя интерфейс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110A8-2459-D919-E5F6-877C5A24F9DD}"/>
              </a:ext>
            </a:extLst>
          </p:cNvPr>
          <p:cNvSpPr txBox="1"/>
          <p:nvPr/>
        </p:nvSpPr>
        <p:spPr>
          <a:xfrm>
            <a:off x="4248727" y="387927"/>
            <a:ext cx="3694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Идея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432671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F41FD4-3F9B-4FE0-48F9-8B6CB397813A}"/>
              </a:ext>
            </a:extLst>
          </p:cNvPr>
          <p:cNvSpPr txBox="1"/>
          <p:nvPr/>
        </p:nvSpPr>
        <p:spPr>
          <a:xfrm>
            <a:off x="1542473" y="157018"/>
            <a:ext cx="9088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Использованные технологии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06EB44-2E60-DDF6-F9CB-2289D7519602}"/>
              </a:ext>
            </a:extLst>
          </p:cNvPr>
          <p:cNvSpPr txBox="1"/>
          <p:nvPr/>
        </p:nvSpPr>
        <p:spPr>
          <a:xfrm>
            <a:off x="932873" y="1246909"/>
            <a:ext cx="42856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Requests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</a:t>
            </a:r>
            <a:r>
              <a:rPr lang="en-US" sz="2800" i="0" dirty="0">
                <a:effectLst/>
              </a:rPr>
              <a:t>ython-telegram-bot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42010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F41FD4-3F9B-4FE0-48F9-8B6CB397813A}"/>
              </a:ext>
            </a:extLst>
          </p:cNvPr>
          <p:cNvSpPr txBox="1"/>
          <p:nvPr/>
        </p:nvSpPr>
        <p:spPr>
          <a:xfrm>
            <a:off x="3408218" y="157018"/>
            <a:ext cx="5375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Среды разработки</a:t>
            </a:r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1C3ABA02-70A8-3656-648D-C7A6A2480353}"/>
              </a:ext>
            </a:extLst>
          </p:cNvPr>
          <p:cNvCxnSpPr>
            <a:cxnSpLocks/>
          </p:cNvCxnSpPr>
          <p:nvPr/>
        </p:nvCxnSpPr>
        <p:spPr>
          <a:xfrm>
            <a:off x="5582473" y="988015"/>
            <a:ext cx="1" cy="1754910"/>
          </a:xfrm>
          <a:prstGeom prst="straightConnector1">
            <a:avLst/>
          </a:prstGeom>
          <a:ln w="76200"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4D79903-1CBE-49A0-395E-5A5D383C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7" y="2742925"/>
            <a:ext cx="4454572" cy="233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20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2457FAF-50ED-5112-C408-39611670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381001"/>
            <a:ext cx="8534400" cy="81049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E27F11-F592-D1F6-54FF-206531193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1491"/>
            <a:ext cx="2806693" cy="56665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D5641A-A058-3991-0688-59AE23990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825" y="1191488"/>
            <a:ext cx="2775704" cy="56665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450DDD-53CB-9554-BF49-15EC26D58E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661" y="1191489"/>
            <a:ext cx="2775704" cy="56665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EB3102D-F147-09A2-38EF-E45C87100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262" y="1191490"/>
            <a:ext cx="2775704" cy="566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61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2457FAF-50ED-5112-C408-39611670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381001"/>
            <a:ext cx="8534400" cy="81049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</a:t>
            </a:r>
          </a:p>
        </p:txBody>
      </p:sp>
      <p:pic>
        <p:nvPicPr>
          <p:cNvPr id="2" name="document_5345890779095116058">
            <a:hlinkClick r:id="" action="ppaction://media"/>
            <a:extLst>
              <a:ext uri="{FF2B5EF4-FFF2-40B4-BE49-F238E27FC236}">
                <a16:creationId xmlns:a16="http://schemas.microsoft.com/office/drawing/2014/main" id="{0C9930CC-69DC-6FE9-5D69-60A26BB6A9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19853" y="1191491"/>
            <a:ext cx="2752293" cy="559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19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2457FAF-50ED-5112-C408-39611670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381001"/>
            <a:ext cx="8534400" cy="81049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0E525-7C4D-E0BE-CBF8-8436FB7BB522}"/>
              </a:ext>
            </a:extLst>
          </p:cNvPr>
          <p:cNvSpPr txBox="1"/>
          <p:nvPr/>
        </p:nvSpPr>
        <p:spPr>
          <a:xfrm>
            <a:off x="268576" y="1191491"/>
            <a:ext cx="102516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более подробно изучил библиотеку  </a:t>
            </a:r>
            <a:r>
              <a:rPr lang="en-US" sz="3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python-telegram-bot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 проекта выполнены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Некоторые аспекты могут быть улучшены </a:t>
            </a:r>
          </a:p>
        </p:txBody>
      </p:sp>
    </p:spTree>
    <p:extLst>
      <p:ext uri="{BB962C8B-B14F-4D97-AF65-F5344CB8AC3E}">
        <p14:creationId xmlns:p14="http://schemas.microsoft.com/office/powerpoint/2010/main" val="1796514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2457FAF-50ED-5112-C408-39611670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381001"/>
            <a:ext cx="8534400" cy="81049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Дальнейшее развитие проекта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0E525-7C4D-E0BE-CBF8-8436FB7BB522}"/>
              </a:ext>
            </a:extLst>
          </p:cNvPr>
          <p:cNvSpPr txBox="1"/>
          <p:nvPr/>
        </p:nvSpPr>
        <p:spPr>
          <a:xfrm>
            <a:off x="268576" y="1191491"/>
            <a:ext cx="102516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различных режимов показа карты.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команд на русском языке.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маршрута до ближайшего объекта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Показ объектов которые работают в данное время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отзывов об объекте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009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EC82BD-5558-C2ED-CF7D-79242B8D858F}"/>
              </a:ext>
            </a:extLst>
          </p:cNvPr>
          <p:cNvSpPr txBox="1"/>
          <p:nvPr/>
        </p:nvSpPr>
        <p:spPr>
          <a:xfrm>
            <a:off x="2493818" y="1009241"/>
            <a:ext cx="7656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69728924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392</TotalTime>
  <Words>105</Words>
  <Application>Microsoft Office PowerPoint</Application>
  <PresentationFormat>Широкоэкранный</PresentationFormat>
  <Paragraphs>26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Times New Roman</vt:lpstr>
      <vt:lpstr>Wingdings 3</vt:lpstr>
      <vt:lpstr>YS Text</vt:lpstr>
      <vt:lpstr>Сектор</vt:lpstr>
      <vt:lpstr>“Навигатор-Бот 2.0”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Пк</dc:creator>
  <cp:lastModifiedBy>Андрей Медведев</cp:lastModifiedBy>
  <cp:revision>12</cp:revision>
  <dcterms:created xsi:type="dcterms:W3CDTF">2022-11-17T07:19:53Z</dcterms:created>
  <dcterms:modified xsi:type="dcterms:W3CDTF">2023-04-24T16:16:39Z</dcterms:modified>
</cp:coreProperties>
</file>

<file path=docProps/thumbnail.jpeg>
</file>